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2084388" y="-395288"/>
            <a:ext cx="4978400" cy="5749926"/>
            <a:chOff x="1313" y="-249"/>
            <a:chExt cx="3136" cy="3622"/>
          </a:xfrm>
        </p:grpSpPr>
        <p:sp>
          <p:nvSpPr>
            <p:cNvPr id="3075" name="Arc 3"/>
            <p:cNvSpPr>
              <a:spLocks/>
            </p:cNvSpPr>
            <p:nvPr/>
          </p:nvSpPr>
          <p:spPr bwMode="ltGray">
            <a:xfrm rot="18900000">
              <a:off x="1313" y="-249"/>
              <a:ext cx="3136" cy="3135"/>
            </a:xfrm>
            <a:custGeom>
              <a:avLst/>
              <a:gdLst>
                <a:gd name="G0" fmla="+- 7 0 0"/>
                <a:gd name="G1" fmla="+- 21600 0 0"/>
                <a:gd name="G2" fmla="+- 21600 0 0"/>
                <a:gd name="T0" fmla="*/ 0 w 21607"/>
                <a:gd name="T1" fmla="*/ 0 h 21600"/>
                <a:gd name="T2" fmla="*/ 21607 w 21607"/>
                <a:gd name="T3" fmla="*/ 21593 h 21600"/>
                <a:gd name="T4" fmla="*/ 7 w 2160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7" h="21600" fill="none" extrusionOk="0">
                  <a:moveTo>
                    <a:pt x="0" y="0"/>
                  </a:moveTo>
                  <a:cubicBezTo>
                    <a:pt x="2" y="0"/>
                    <a:pt x="4" y="-1"/>
                    <a:pt x="7" y="0"/>
                  </a:cubicBezTo>
                  <a:cubicBezTo>
                    <a:pt x="11933" y="0"/>
                    <a:pt x="21603" y="9666"/>
                    <a:pt x="21606" y="21593"/>
                  </a:cubicBezTo>
                </a:path>
                <a:path w="21607" h="21600" stroke="0" extrusionOk="0">
                  <a:moveTo>
                    <a:pt x="0" y="0"/>
                  </a:moveTo>
                  <a:cubicBezTo>
                    <a:pt x="2" y="0"/>
                    <a:pt x="4" y="-1"/>
                    <a:pt x="7" y="0"/>
                  </a:cubicBezTo>
                  <a:cubicBezTo>
                    <a:pt x="11933" y="0"/>
                    <a:pt x="21603" y="9666"/>
                    <a:pt x="21606" y="21593"/>
                  </a:cubicBezTo>
                  <a:lnTo>
                    <a:pt x="7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ltGray">
            <a:xfrm rot="18900000">
              <a:off x="1349" y="-162"/>
              <a:ext cx="3037" cy="3056"/>
            </a:xfrm>
            <a:custGeom>
              <a:avLst/>
              <a:gdLst>
                <a:gd name="G0" fmla="+- 0 0 0"/>
                <a:gd name="G1" fmla="+- 21053 0 0"/>
                <a:gd name="G2" fmla="+- 21600 0 0"/>
                <a:gd name="T0" fmla="*/ 4831 w 20922"/>
                <a:gd name="T1" fmla="*/ 0 h 21053"/>
                <a:gd name="T2" fmla="*/ 20922 w 20922"/>
                <a:gd name="T3" fmla="*/ 15685 h 21053"/>
                <a:gd name="T4" fmla="*/ 0 w 20922"/>
                <a:gd name="T5" fmla="*/ 21053 h 2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22" h="21053" fill="none" extrusionOk="0">
                  <a:moveTo>
                    <a:pt x="4830" y="0"/>
                  </a:moveTo>
                  <a:cubicBezTo>
                    <a:pt x="12706" y="1807"/>
                    <a:pt x="18914" y="7858"/>
                    <a:pt x="20922" y="15684"/>
                  </a:cubicBezTo>
                </a:path>
                <a:path w="20922" h="21053" stroke="0" extrusionOk="0">
                  <a:moveTo>
                    <a:pt x="4830" y="0"/>
                  </a:moveTo>
                  <a:cubicBezTo>
                    <a:pt x="12706" y="1807"/>
                    <a:pt x="18914" y="7858"/>
                    <a:pt x="20922" y="15684"/>
                  </a:cubicBezTo>
                  <a:lnTo>
                    <a:pt x="0" y="2105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3077" name="Arc 5"/>
            <p:cNvSpPr>
              <a:spLocks/>
            </p:cNvSpPr>
            <p:nvPr/>
          </p:nvSpPr>
          <p:spPr bwMode="ltGray">
            <a:xfrm rot="18900000">
              <a:off x="1474" y="162"/>
              <a:ext cx="2752" cy="2792"/>
            </a:xfrm>
            <a:custGeom>
              <a:avLst/>
              <a:gdLst>
                <a:gd name="G0" fmla="+- 0 0 0"/>
                <a:gd name="G1" fmla="+- 19239 0 0"/>
                <a:gd name="G2" fmla="+- 21600 0 0"/>
                <a:gd name="T0" fmla="*/ 9819 w 18966"/>
                <a:gd name="T1" fmla="*/ 0 h 19239"/>
                <a:gd name="T2" fmla="*/ 18966 w 18966"/>
                <a:gd name="T3" fmla="*/ 8902 h 19239"/>
                <a:gd name="T4" fmla="*/ 0 w 18966"/>
                <a:gd name="T5" fmla="*/ 19239 h 19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966" h="19239" fill="none" extrusionOk="0">
                  <a:moveTo>
                    <a:pt x="9819" y="-1"/>
                  </a:moveTo>
                  <a:cubicBezTo>
                    <a:pt x="13695" y="1978"/>
                    <a:pt x="16883" y="5080"/>
                    <a:pt x="18965" y="8902"/>
                  </a:cubicBezTo>
                </a:path>
                <a:path w="18966" h="19239" stroke="0" extrusionOk="0">
                  <a:moveTo>
                    <a:pt x="9819" y="-1"/>
                  </a:moveTo>
                  <a:cubicBezTo>
                    <a:pt x="13695" y="1978"/>
                    <a:pt x="16883" y="5080"/>
                    <a:pt x="18965" y="8902"/>
                  </a:cubicBezTo>
                  <a:lnTo>
                    <a:pt x="0" y="1923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3078" name="Arc 6"/>
            <p:cNvSpPr>
              <a:spLocks/>
            </p:cNvSpPr>
            <p:nvPr/>
          </p:nvSpPr>
          <p:spPr bwMode="ltGray">
            <a:xfrm rot="18900000">
              <a:off x="1678" y="510"/>
              <a:ext cx="2432" cy="2498"/>
            </a:xfrm>
            <a:custGeom>
              <a:avLst/>
              <a:gdLst>
                <a:gd name="G0" fmla="+- 0 0 0"/>
                <a:gd name="G1" fmla="+- 17212 0 0"/>
                <a:gd name="G2" fmla="+- 21600 0 0"/>
                <a:gd name="T0" fmla="*/ 13050 w 16754"/>
                <a:gd name="T1" fmla="*/ 0 h 17212"/>
                <a:gd name="T2" fmla="*/ 16754 w 16754"/>
                <a:gd name="T3" fmla="*/ 3579 h 17212"/>
                <a:gd name="T4" fmla="*/ 0 w 16754"/>
                <a:gd name="T5" fmla="*/ 17212 h 17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754" h="17212" fill="none" extrusionOk="0">
                  <a:moveTo>
                    <a:pt x="13050" y="-1"/>
                  </a:moveTo>
                  <a:cubicBezTo>
                    <a:pt x="14423" y="1040"/>
                    <a:pt x="15666" y="2242"/>
                    <a:pt x="16754" y="3578"/>
                  </a:cubicBezTo>
                </a:path>
                <a:path w="16754" h="17212" stroke="0" extrusionOk="0">
                  <a:moveTo>
                    <a:pt x="13050" y="-1"/>
                  </a:moveTo>
                  <a:cubicBezTo>
                    <a:pt x="14423" y="1040"/>
                    <a:pt x="15666" y="2242"/>
                    <a:pt x="16754" y="3578"/>
                  </a:cubicBezTo>
                  <a:lnTo>
                    <a:pt x="0" y="1721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3079" name="Arc 7"/>
            <p:cNvSpPr>
              <a:spLocks/>
            </p:cNvSpPr>
            <p:nvPr/>
          </p:nvSpPr>
          <p:spPr bwMode="ltGray">
            <a:xfrm rot="18900000">
              <a:off x="1446" y="57"/>
              <a:ext cx="2900" cy="29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3080" name="Arc 8"/>
            <p:cNvSpPr>
              <a:spLocks/>
            </p:cNvSpPr>
            <p:nvPr/>
          </p:nvSpPr>
          <p:spPr bwMode="ltGray">
            <a:xfrm rot="18900000">
              <a:off x="1478" y="137"/>
              <a:ext cx="2809" cy="2826"/>
            </a:xfrm>
            <a:custGeom>
              <a:avLst/>
              <a:gdLst>
                <a:gd name="G0" fmla="+- 0 0 0"/>
                <a:gd name="G1" fmla="+- 21052 0 0"/>
                <a:gd name="G2" fmla="+- 21600 0 0"/>
                <a:gd name="T0" fmla="*/ 4833 w 20924"/>
                <a:gd name="T1" fmla="*/ 0 h 21052"/>
                <a:gd name="T2" fmla="*/ 20924 w 20924"/>
                <a:gd name="T3" fmla="*/ 15689 h 21052"/>
                <a:gd name="T4" fmla="*/ 0 w 20924"/>
                <a:gd name="T5" fmla="*/ 21052 h 2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24" h="21052" fill="none" extrusionOk="0">
                  <a:moveTo>
                    <a:pt x="4833" y="-1"/>
                  </a:moveTo>
                  <a:cubicBezTo>
                    <a:pt x="12709" y="1807"/>
                    <a:pt x="18917" y="7861"/>
                    <a:pt x="20923" y="15689"/>
                  </a:cubicBezTo>
                </a:path>
                <a:path w="20924" h="21052" stroke="0" extrusionOk="0">
                  <a:moveTo>
                    <a:pt x="4833" y="-1"/>
                  </a:moveTo>
                  <a:cubicBezTo>
                    <a:pt x="12709" y="1807"/>
                    <a:pt x="18917" y="7861"/>
                    <a:pt x="20923" y="15689"/>
                  </a:cubicBezTo>
                  <a:lnTo>
                    <a:pt x="0" y="21052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3081" name="Arc 9"/>
            <p:cNvSpPr>
              <a:spLocks/>
            </p:cNvSpPr>
            <p:nvPr/>
          </p:nvSpPr>
          <p:spPr bwMode="ltGray">
            <a:xfrm rot="18900000">
              <a:off x="1608" y="427"/>
              <a:ext cx="2547" cy="2583"/>
            </a:xfrm>
            <a:custGeom>
              <a:avLst/>
              <a:gdLst>
                <a:gd name="G0" fmla="+- 0 0 0"/>
                <a:gd name="G1" fmla="+- 19237 0 0"/>
                <a:gd name="G2" fmla="+- 21600 0 0"/>
                <a:gd name="T0" fmla="*/ 9823 w 18970"/>
                <a:gd name="T1" fmla="*/ 0 h 19237"/>
                <a:gd name="T2" fmla="*/ 18970 w 18970"/>
                <a:gd name="T3" fmla="*/ 8907 h 19237"/>
                <a:gd name="T4" fmla="*/ 0 w 18970"/>
                <a:gd name="T5" fmla="*/ 19237 h 19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970" h="19237" fill="none" extrusionOk="0">
                  <a:moveTo>
                    <a:pt x="9823" y="-1"/>
                  </a:moveTo>
                  <a:cubicBezTo>
                    <a:pt x="13699" y="1979"/>
                    <a:pt x="16888" y="5084"/>
                    <a:pt x="18969" y="8907"/>
                  </a:cubicBezTo>
                </a:path>
                <a:path w="18970" h="19237" stroke="0" extrusionOk="0">
                  <a:moveTo>
                    <a:pt x="9823" y="-1"/>
                  </a:moveTo>
                  <a:cubicBezTo>
                    <a:pt x="13699" y="1979"/>
                    <a:pt x="16888" y="5084"/>
                    <a:pt x="18969" y="8907"/>
                  </a:cubicBezTo>
                  <a:lnTo>
                    <a:pt x="0" y="19237"/>
                  </a:lnTo>
                  <a:close/>
                </a:path>
              </a:pathLst>
            </a:cu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3082" name="Arc 10"/>
            <p:cNvSpPr>
              <a:spLocks/>
            </p:cNvSpPr>
            <p:nvPr/>
          </p:nvSpPr>
          <p:spPr bwMode="ltGray">
            <a:xfrm rot="18900000">
              <a:off x="1783" y="749"/>
              <a:ext cx="2249" cy="2311"/>
            </a:xfrm>
            <a:custGeom>
              <a:avLst/>
              <a:gdLst>
                <a:gd name="G0" fmla="+- 0 0 0"/>
                <a:gd name="G1" fmla="+- 17213 0 0"/>
                <a:gd name="G2" fmla="+- 21600 0 0"/>
                <a:gd name="T0" fmla="*/ 13049 w 16754"/>
                <a:gd name="T1" fmla="*/ 0 h 17213"/>
                <a:gd name="T2" fmla="*/ 16754 w 16754"/>
                <a:gd name="T3" fmla="*/ 3580 h 17213"/>
                <a:gd name="T4" fmla="*/ 0 w 16754"/>
                <a:gd name="T5" fmla="*/ 17213 h 17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754" h="17213" fill="none" extrusionOk="0">
                  <a:moveTo>
                    <a:pt x="13048" y="0"/>
                  </a:moveTo>
                  <a:cubicBezTo>
                    <a:pt x="14422" y="1041"/>
                    <a:pt x="15666" y="2243"/>
                    <a:pt x="16754" y="3579"/>
                  </a:cubicBezTo>
                </a:path>
                <a:path w="16754" h="17213" stroke="0" extrusionOk="0">
                  <a:moveTo>
                    <a:pt x="13048" y="0"/>
                  </a:moveTo>
                  <a:cubicBezTo>
                    <a:pt x="14422" y="1041"/>
                    <a:pt x="15666" y="2243"/>
                    <a:pt x="16754" y="3579"/>
                  </a:cubicBezTo>
                  <a:lnTo>
                    <a:pt x="0" y="1721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3083" name="Arc 11"/>
            <p:cNvSpPr>
              <a:spLocks/>
            </p:cNvSpPr>
            <p:nvPr/>
          </p:nvSpPr>
          <p:spPr bwMode="ltGray">
            <a:xfrm rot="18900000">
              <a:off x="2239" y="2089"/>
              <a:ext cx="1284" cy="128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</p:grpSp>
      <p:sp>
        <p:nvSpPr>
          <p:cNvPr id="3084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770313"/>
            <a:ext cx="7772400" cy="1143000"/>
          </a:xfrm>
        </p:spPr>
        <p:txBody>
          <a:bodyPr anchor="b"/>
          <a:lstStyle>
            <a:lvl1pPr algn="ct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906963"/>
            <a:ext cx="6400800" cy="1752600"/>
          </a:xfrm>
        </p:spPr>
        <p:txBody>
          <a:bodyPr anchor="b"/>
          <a:lstStyle>
            <a:lvl1pPr marL="0" indent="0" algn="ctr">
              <a:buFont typeface="Monotype Sorts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quarter" idx="2"/>
          </p:nvPr>
        </p:nvSpPr>
        <p:spPr>
          <a:xfrm>
            <a:off x="498475" y="9525"/>
            <a:ext cx="1905000" cy="457200"/>
          </a:xfrm>
        </p:spPr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9525"/>
            <a:ext cx="2895600" cy="457200"/>
          </a:xfrm>
        </p:spPr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27825" y="9525"/>
            <a:ext cx="1905000" cy="457200"/>
          </a:xfrm>
        </p:spPr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fld id="{7E680C08-587F-4C60-AF6D-8C900E968D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0005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2EF4A-DED5-4006-BD80-DDE5D0491704}" type="slidenum">
              <a:rPr lang="en-US" altLang="en-US">
                <a:solidFill>
                  <a:srgbClr val="FFFFCC"/>
                </a:solidFill>
              </a:rPr>
              <a:pPr/>
              <a:t>‹#›</a:t>
            </a:fld>
            <a:endParaRPr lang="en-US" alt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330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1838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2538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A5DF9-EA4B-41DE-8485-F9239B898FAB}" type="slidenum">
              <a:rPr lang="en-US" altLang="en-US">
                <a:solidFill>
                  <a:srgbClr val="FFFFCC"/>
                </a:solidFill>
              </a:rPr>
              <a:pPr/>
              <a:t>‹#›</a:t>
            </a:fld>
            <a:endParaRPr lang="en-US" alt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51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DD93D-E862-43DE-8C8F-D19CA141E470}" type="slidenum">
              <a:rPr lang="en-US" altLang="en-US">
                <a:solidFill>
                  <a:srgbClr val="FFFFCC"/>
                </a:solidFill>
              </a:rPr>
              <a:pPr/>
              <a:t>‹#›</a:t>
            </a:fld>
            <a:endParaRPr lang="en-US" alt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93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CD55C-70E8-48CB-85B8-EBF34D4227AB}" type="slidenum">
              <a:rPr lang="en-US" altLang="en-US">
                <a:solidFill>
                  <a:srgbClr val="FFFFCC"/>
                </a:solidFill>
              </a:rPr>
              <a:pPr/>
              <a:t>‹#›</a:t>
            </a:fld>
            <a:endParaRPr lang="en-US" alt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12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2538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4938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E8B39-E555-4365-ACBA-A52D832E699F}" type="slidenum">
              <a:rPr lang="en-US" altLang="en-US">
                <a:solidFill>
                  <a:srgbClr val="FFFFCC"/>
                </a:solidFill>
              </a:rPr>
              <a:pPr/>
              <a:t>‹#›</a:t>
            </a:fld>
            <a:endParaRPr lang="en-US" alt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590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210F3-75AA-40BD-B855-7A5B45458858}" type="slidenum">
              <a:rPr lang="en-US" altLang="en-US">
                <a:solidFill>
                  <a:srgbClr val="FFFFCC"/>
                </a:solidFill>
              </a:rPr>
              <a:pPr/>
              <a:t>‹#›</a:t>
            </a:fld>
            <a:endParaRPr lang="en-US" alt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51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A2D16-742F-4640-8836-81100B1AB41B}" type="slidenum">
              <a:rPr lang="en-US" altLang="en-US">
                <a:solidFill>
                  <a:srgbClr val="FFFFCC"/>
                </a:solidFill>
              </a:rPr>
              <a:pPr/>
              <a:t>‹#›</a:t>
            </a:fld>
            <a:endParaRPr lang="en-US" alt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829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1BCF7-9792-4538-9C7D-6C066101A772}" type="slidenum">
              <a:rPr lang="en-US" altLang="en-US">
                <a:solidFill>
                  <a:srgbClr val="FFFFCC"/>
                </a:solidFill>
              </a:rPr>
              <a:pPr/>
              <a:t>‹#›</a:t>
            </a:fld>
            <a:endParaRPr lang="en-US" alt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749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6CF63-3B41-437C-A019-6BD412EE8B61}" type="slidenum">
              <a:rPr lang="en-US" altLang="en-US">
                <a:solidFill>
                  <a:srgbClr val="FFFFCC"/>
                </a:solidFill>
              </a:rPr>
              <a:pPr/>
              <a:t>‹#›</a:t>
            </a:fld>
            <a:endParaRPr lang="en-US" alt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589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F2C29-7012-4C8E-810F-408E65AFE721}" type="slidenum">
              <a:rPr lang="en-US" altLang="en-US">
                <a:solidFill>
                  <a:srgbClr val="FFFFCC"/>
                </a:solidFill>
              </a:rPr>
              <a:pPr/>
              <a:t>‹#›</a:t>
            </a:fld>
            <a:endParaRPr lang="en-US" alt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27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41288" y="249238"/>
            <a:ext cx="1131887" cy="6345237"/>
            <a:chOff x="89" y="157"/>
            <a:chExt cx="713" cy="3997"/>
          </a:xfrm>
        </p:grpSpPr>
        <p:sp>
          <p:nvSpPr>
            <p:cNvPr id="2051" name="Arc 3"/>
            <p:cNvSpPr>
              <a:spLocks/>
            </p:cNvSpPr>
            <p:nvPr/>
          </p:nvSpPr>
          <p:spPr bwMode="ltGray">
            <a:xfrm rot="2700000">
              <a:off x="347" y="157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ltGray">
            <a:xfrm rot="2700000">
              <a:off x="342" y="162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ltGray">
            <a:xfrm rot="2700000">
              <a:off x="339" y="188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54" name="Arc 6"/>
            <p:cNvSpPr>
              <a:spLocks/>
            </p:cNvSpPr>
            <p:nvPr/>
          </p:nvSpPr>
          <p:spPr bwMode="ltGray">
            <a:xfrm rot="2700000">
              <a:off x="334" y="206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55" name="Arc 7"/>
            <p:cNvSpPr>
              <a:spLocks/>
            </p:cNvSpPr>
            <p:nvPr/>
          </p:nvSpPr>
          <p:spPr bwMode="ltGray">
            <a:xfrm rot="2700000">
              <a:off x="293" y="271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56" name="Arc 8"/>
            <p:cNvSpPr>
              <a:spLocks/>
            </p:cNvSpPr>
            <p:nvPr/>
          </p:nvSpPr>
          <p:spPr bwMode="ltGray">
            <a:xfrm rot="2700000">
              <a:off x="347" y="939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57" name="Arc 9"/>
            <p:cNvSpPr>
              <a:spLocks/>
            </p:cNvSpPr>
            <p:nvPr/>
          </p:nvSpPr>
          <p:spPr bwMode="ltGray">
            <a:xfrm rot="2700000">
              <a:off x="342" y="944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58" name="Arc 10"/>
            <p:cNvSpPr>
              <a:spLocks/>
            </p:cNvSpPr>
            <p:nvPr/>
          </p:nvSpPr>
          <p:spPr bwMode="ltGray">
            <a:xfrm rot="2700000">
              <a:off x="339" y="970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59" name="Arc 11"/>
            <p:cNvSpPr>
              <a:spLocks/>
            </p:cNvSpPr>
            <p:nvPr/>
          </p:nvSpPr>
          <p:spPr bwMode="ltGray">
            <a:xfrm rot="2700000">
              <a:off x="334" y="988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60" name="Arc 12"/>
            <p:cNvSpPr>
              <a:spLocks/>
            </p:cNvSpPr>
            <p:nvPr/>
          </p:nvSpPr>
          <p:spPr bwMode="ltGray">
            <a:xfrm rot="2700000">
              <a:off x="293" y="1056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61" name="Arc 13"/>
            <p:cNvSpPr>
              <a:spLocks/>
            </p:cNvSpPr>
            <p:nvPr/>
          </p:nvSpPr>
          <p:spPr bwMode="ltGray">
            <a:xfrm rot="2700000">
              <a:off x="347" y="1727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62" name="Arc 14"/>
            <p:cNvSpPr>
              <a:spLocks/>
            </p:cNvSpPr>
            <p:nvPr/>
          </p:nvSpPr>
          <p:spPr bwMode="ltGray">
            <a:xfrm rot="2700000">
              <a:off x="347" y="2518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63" name="Arc 15"/>
            <p:cNvSpPr>
              <a:spLocks/>
            </p:cNvSpPr>
            <p:nvPr/>
          </p:nvSpPr>
          <p:spPr bwMode="ltGray">
            <a:xfrm rot="2700000">
              <a:off x="342" y="2523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64" name="Arc 16"/>
            <p:cNvSpPr>
              <a:spLocks/>
            </p:cNvSpPr>
            <p:nvPr/>
          </p:nvSpPr>
          <p:spPr bwMode="ltGray">
            <a:xfrm rot="2700000">
              <a:off x="339" y="2549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65" name="Arc 17"/>
            <p:cNvSpPr>
              <a:spLocks/>
            </p:cNvSpPr>
            <p:nvPr/>
          </p:nvSpPr>
          <p:spPr bwMode="ltGray">
            <a:xfrm rot="2700000">
              <a:off x="334" y="2567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66" name="Arc 18"/>
            <p:cNvSpPr>
              <a:spLocks/>
            </p:cNvSpPr>
            <p:nvPr/>
          </p:nvSpPr>
          <p:spPr bwMode="ltGray">
            <a:xfrm rot="2700000">
              <a:off x="293" y="2632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67" name="Arc 19"/>
            <p:cNvSpPr>
              <a:spLocks/>
            </p:cNvSpPr>
            <p:nvPr/>
          </p:nvSpPr>
          <p:spPr bwMode="ltGray">
            <a:xfrm rot="2700000">
              <a:off x="347" y="3303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68" name="Arc 20"/>
            <p:cNvSpPr>
              <a:spLocks/>
            </p:cNvSpPr>
            <p:nvPr/>
          </p:nvSpPr>
          <p:spPr bwMode="ltGray">
            <a:xfrm rot="18900000">
              <a:off x="89" y="553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69" name="Arc 21"/>
            <p:cNvSpPr>
              <a:spLocks/>
            </p:cNvSpPr>
            <p:nvPr/>
          </p:nvSpPr>
          <p:spPr bwMode="ltGray">
            <a:xfrm rot="18900000">
              <a:off x="98" y="560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70" name="Arc 22"/>
            <p:cNvSpPr>
              <a:spLocks/>
            </p:cNvSpPr>
            <p:nvPr/>
          </p:nvSpPr>
          <p:spPr bwMode="ltGray">
            <a:xfrm rot="18900000">
              <a:off x="139" y="581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71" name="Arc 23"/>
            <p:cNvSpPr>
              <a:spLocks/>
            </p:cNvSpPr>
            <p:nvPr/>
          </p:nvSpPr>
          <p:spPr bwMode="ltGray">
            <a:xfrm rot="18900000">
              <a:off x="197" y="602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72" name="Arc 24"/>
            <p:cNvSpPr>
              <a:spLocks/>
            </p:cNvSpPr>
            <p:nvPr/>
          </p:nvSpPr>
          <p:spPr bwMode="ltGray">
            <a:xfrm rot="18900000">
              <a:off x="389" y="672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73" name="Arc 25"/>
            <p:cNvSpPr>
              <a:spLocks/>
            </p:cNvSpPr>
            <p:nvPr/>
          </p:nvSpPr>
          <p:spPr bwMode="ltGray">
            <a:xfrm rot="18900000">
              <a:off x="95" y="1335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74" name="Arc 26"/>
            <p:cNvSpPr>
              <a:spLocks/>
            </p:cNvSpPr>
            <p:nvPr/>
          </p:nvSpPr>
          <p:spPr bwMode="ltGray">
            <a:xfrm rot="18900000">
              <a:off x="104" y="1342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75" name="Arc 27"/>
            <p:cNvSpPr>
              <a:spLocks/>
            </p:cNvSpPr>
            <p:nvPr/>
          </p:nvSpPr>
          <p:spPr bwMode="ltGray">
            <a:xfrm rot="18900000">
              <a:off x="145" y="1363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76" name="Arc 28"/>
            <p:cNvSpPr>
              <a:spLocks/>
            </p:cNvSpPr>
            <p:nvPr/>
          </p:nvSpPr>
          <p:spPr bwMode="ltGray">
            <a:xfrm rot="18900000">
              <a:off x="200" y="1384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77" name="Arc 29"/>
            <p:cNvSpPr>
              <a:spLocks/>
            </p:cNvSpPr>
            <p:nvPr/>
          </p:nvSpPr>
          <p:spPr bwMode="ltGray">
            <a:xfrm rot="18900000">
              <a:off x="389" y="1454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78" name="Arc 30"/>
            <p:cNvSpPr>
              <a:spLocks/>
            </p:cNvSpPr>
            <p:nvPr/>
          </p:nvSpPr>
          <p:spPr bwMode="ltGray">
            <a:xfrm rot="2700000">
              <a:off x="342" y="1732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79" name="Arc 31"/>
            <p:cNvSpPr>
              <a:spLocks/>
            </p:cNvSpPr>
            <p:nvPr/>
          </p:nvSpPr>
          <p:spPr bwMode="ltGray">
            <a:xfrm rot="2700000">
              <a:off x="339" y="1758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80" name="Arc 32"/>
            <p:cNvSpPr>
              <a:spLocks/>
            </p:cNvSpPr>
            <p:nvPr/>
          </p:nvSpPr>
          <p:spPr bwMode="ltGray">
            <a:xfrm rot="2700000">
              <a:off x="337" y="1776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81" name="Arc 33"/>
            <p:cNvSpPr>
              <a:spLocks/>
            </p:cNvSpPr>
            <p:nvPr/>
          </p:nvSpPr>
          <p:spPr bwMode="ltGray">
            <a:xfrm rot="2700000">
              <a:off x="293" y="1844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82" name="Arc 34"/>
            <p:cNvSpPr>
              <a:spLocks/>
            </p:cNvSpPr>
            <p:nvPr/>
          </p:nvSpPr>
          <p:spPr bwMode="ltGray">
            <a:xfrm rot="18900000">
              <a:off x="98" y="2123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83" name="Arc 35"/>
            <p:cNvSpPr>
              <a:spLocks/>
            </p:cNvSpPr>
            <p:nvPr/>
          </p:nvSpPr>
          <p:spPr bwMode="ltGray">
            <a:xfrm rot="18900000">
              <a:off x="113" y="2130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84" name="Arc 36"/>
            <p:cNvSpPr>
              <a:spLocks/>
            </p:cNvSpPr>
            <p:nvPr/>
          </p:nvSpPr>
          <p:spPr bwMode="ltGray">
            <a:xfrm rot="18900000">
              <a:off x="148" y="2151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85" name="Arc 37"/>
            <p:cNvSpPr>
              <a:spLocks/>
            </p:cNvSpPr>
            <p:nvPr/>
          </p:nvSpPr>
          <p:spPr bwMode="ltGray">
            <a:xfrm rot="18900000">
              <a:off x="203" y="2172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86" name="Arc 38"/>
            <p:cNvSpPr>
              <a:spLocks/>
            </p:cNvSpPr>
            <p:nvPr/>
          </p:nvSpPr>
          <p:spPr bwMode="ltGray">
            <a:xfrm rot="18900000">
              <a:off x="392" y="2242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87" name="Arc 39"/>
            <p:cNvSpPr>
              <a:spLocks/>
            </p:cNvSpPr>
            <p:nvPr/>
          </p:nvSpPr>
          <p:spPr bwMode="ltGray">
            <a:xfrm rot="18900000">
              <a:off x="95" y="2914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88" name="Arc 40"/>
            <p:cNvSpPr>
              <a:spLocks/>
            </p:cNvSpPr>
            <p:nvPr/>
          </p:nvSpPr>
          <p:spPr bwMode="ltGray">
            <a:xfrm rot="18900000">
              <a:off x="104" y="2921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89" name="Arc 41"/>
            <p:cNvSpPr>
              <a:spLocks/>
            </p:cNvSpPr>
            <p:nvPr/>
          </p:nvSpPr>
          <p:spPr bwMode="ltGray">
            <a:xfrm rot="18900000">
              <a:off x="145" y="2942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90" name="Arc 42"/>
            <p:cNvSpPr>
              <a:spLocks/>
            </p:cNvSpPr>
            <p:nvPr/>
          </p:nvSpPr>
          <p:spPr bwMode="ltGray">
            <a:xfrm rot="18900000">
              <a:off x="203" y="2963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91" name="Arc 43"/>
            <p:cNvSpPr>
              <a:spLocks/>
            </p:cNvSpPr>
            <p:nvPr/>
          </p:nvSpPr>
          <p:spPr bwMode="ltGray">
            <a:xfrm rot="18900000">
              <a:off x="389" y="3033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92" name="Arc 44"/>
            <p:cNvSpPr>
              <a:spLocks/>
            </p:cNvSpPr>
            <p:nvPr/>
          </p:nvSpPr>
          <p:spPr bwMode="ltGray">
            <a:xfrm rot="2700000">
              <a:off x="342" y="3308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93" name="Arc 45"/>
            <p:cNvSpPr>
              <a:spLocks/>
            </p:cNvSpPr>
            <p:nvPr/>
          </p:nvSpPr>
          <p:spPr bwMode="ltGray">
            <a:xfrm rot="2700000">
              <a:off x="339" y="3334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94" name="Arc 46"/>
            <p:cNvSpPr>
              <a:spLocks/>
            </p:cNvSpPr>
            <p:nvPr/>
          </p:nvSpPr>
          <p:spPr bwMode="ltGray">
            <a:xfrm rot="2700000">
              <a:off x="334" y="3352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95" name="Arc 47"/>
            <p:cNvSpPr>
              <a:spLocks/>
            </p:cNvSpPr>
            <p:nvPr/>
          </p:nvSpPr>
          <p:spPr bwMode="ltGray">
            <a:xfrm rot="2700000">
              <a:off x="293" y="3420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96" name="Arc 48"/>
            <p:cNvSpPr>
              <a:spLocks/>
            </p:cNvSpPr>
            <p:nvPr/>
          </p:nvSpPr>
          <p:spPr bwMode="ltGray">
            <a:xfrm rot="18900000">
              <a:off x="95" y="3699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97" name="Arc 49"/>
            <p:cNvSpPr>
              <a:spLocks/>
            </p:cNvSpPr>
            <p:nvPr/>
          </p:nvSpPr>
          <p:spPr bwMode="ltGray">
            <a:xfrm rot="18900000">
              <a:off x="104" y="3706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98" name="Arc 50"/>
            <p:cNvSpPr>
              <a:spLocks/>
            </p:cNvSpPr>
            <p:nvPr/>
          </p:nvSpPr>
          <p:spPr bwMode="ltGray">
            <a:xfrm rot="18900000">
              <a:off x="145" y="3727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099" name="Arc 51"/>
            <p:cNvSpPr>
              <a:spLocks/>
            </p:cNvSpPr>
            <p:nvPr/>
          </p:nvSpPr>
          <p:spPr bwMode="ltGray">
            <a:xfrm rot="18900000">
              <a:off x="200" y="3748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100" name="Arc 52"/>
            <p:cNvSpPr>
              <a:spLocks/>
            </p:cNvSpPr>
            <p:nvPr/>
          </p:nvSpPr>
          <p:spPr bwMode="ltGray">
            <a:xfrm rot="18900000">
              <a:off x="389" y="3818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CC"/>
                </a:solidFill>
              </a:endParaRPr>
            </a:p>
          </p:txBody>
        </p:sp>
      </p:grpSp>
      <p:sp>
        <p:nvSpPr>
          <p:cNvPr id="2101" name="Rectangle 53"/>
          <p:cNvSpPr>
            <a:spLocks noGrp="1" noChangeArrowheads="1"/>
          </p:cNvSpPr>
          <p:nvPr>
            <p:ph type="title"/>
          </p:nvPr>
        </p:nvSpPr>
        <p:spPr bwMode="auto">
          <a:xfrm>
            <a:off x="1252538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102" name="Rectangle 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2538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103" name="Rectangle 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2538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2104" name="Rectangle 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0938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2105" name="Rectangle 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19938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1D9FF11B-ED4D-4C60-A7FB-421585CA94CE}" type="slidenum">
              <a:rPr lang="en-US" altLang="en-US">
                <a:solidFill>
                  <a:srgbClr val="FFFFCC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98226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Monotype Sorts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09800" y="1066800"/>
            <a:ext cx="5791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 dirty="0" smtClean="0">
                <a:solidFill>
                  <a:srgbClr val="FFFFCC"/>
                </a:solidFill>
              </a:rPr>
              <a:t>E - IE </a:t>
            </a:r>
            <a:r>
              <a:rPr lang="en-US" altLang="en-US" sz="6000" dirty="0">
                <a:solidFill>
                  <a:srgbClr val="FFFFCC"/>
                </a:solidFill>
              </a:rPr>
              <a:t>stem-changing verbs.</a:t>
            </a: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3429000" y="3657600"/>
            <a:ext cx="2133600" cy="2628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kern="10" dirty="0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176635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209800" y="1066800"/>
            <a:ext cx="5791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000">
                <a:solidFill>
                  <a:schemeClr val="tx2"/>
                </a:solidFill>
              </a:rPr>
              <a:t>querer</a:t>
            </a:r>
            <a:endParaRPr lang="en-US" altLang="en-US" sz="600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286000" y="2667000"/>
            <a:ext cx="6477000" cy="302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/>
              <a:t>Nosotros __________</a:t>
            </a:r>
          </a:p>
          <a:p>
            <a:pPr>
              <a:spcBef>
                <a:spcPct val="50000"/>
              </a:spcBef>
            </a:pPr>
            <a:r>
              <a:rPr lang="en-US" altLang="en-US" sz="4800"/>
              <a:t>almorzar en la cafeteria</a:t>
            </a:r>
          </a:p>
          <a:p>
            <a:pPr>
              <a:spcBef>
                <a:spcPct val="50000"/>
              </a:spcBef>
            </a:pPr>
            <a:r>
              <a:rPr lang="en-US" altLang="en-US" sz="4800"/>
              <a:t> hoy.</a:t>
            </a:r>
          </a:p>
        </p:txBody>
      </p:sp>
      <p:sp>
        <p:nvSpPr>
          <p:cNvPr id="21508" name="Comment 4"/>
          <p:cNvSpPr>
            <a:spLocks noChangeArrowheads="1"/>
          </p:cNvSpPr>
          <p:nvPr/>
        </p:nvSpPr>
        <p:spPr bwMode="auto">
          <a:xfrm>
            <a:off x="4800600" y="2362200"/>
            <a:ext cx="3124200" cy="836613"/>
          </a:xfrm>
          <a:prstGeom prst="rect">
            <a:avLst/>
          </a:prstGeom>
          <a:solidFill>
            <a:srgbClr val="FCFDC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>
                <a:solidFill>
                  <a:srgbClr val="000000"/>
                </a:solidFill>
                <a:latin typeface="Arial" charset="0"/>
              </a:rPr>
              <a:t>qu</a:t>
            </a:r>
            <a:r>
              <a:rPr lang="en-US" altLang="en-US" sz="4800">
                <a:solidFill>
                  <a:srgbClr val="990000"/>
                </a:solidFill>
                <a:latin typeface="Arial" charset="0"/>
              </a:rPr>
              <a:t>e</a:t>
            </a:r>
            <a:r>
              <a:rPr lang="en-US" altLang="en-US" sz="4800">
                <a:solidFill>
                  <a:srgbClr val="000000"/>
                </a:solidFill>
                <a:latin typeface="Arial" charset="0"/>
              </a:rPr>
              <a:t>remos</a:t>
            </a:r>
          </a:p>
        </p:txBody>
      </p:sp>
    </p:spTree>
    <p:extLst>
      <p:ext uri="{BB962C8B-B14F-4D97-AF65-F5344CB8AC3E}">
        <p14:creationId xmlns:p14="http://schemas.microsoft.com/office/powerpoint/2010/main" val="324723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209800" y="1066800"/>
            <a:ext cx="5791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000">
                <a:solidFill>
                  <a:schemeClr val="tx2"/>
                </a:solidFill>
              </a:rPr>
              <a:t>querer</a:t>
            </a:r>
            <a:endParaRPr lang="en-US" altLang="en-US" sz="6000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286000" y="2667000"/>
            <a:ext cx="6477000" cy="192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/>
              <a:t>Los chicos  ___________</a:t>
            </a:r>
          </a:p>
          <a:p>
            <a:pPr>
              <a:spcBef>
                <a:spcPct val="50000"/>
              </a:spcBef>
            </a:pPr>
            <a:r>
              <a:rPr lang="en-US" altLang="en-US" sz="4800"/>
              <a:t>entender la lección.</a:t>
            </a:r>
          </a:p>
        </p:txBody>
      </p:sp>
      <p:sp>
        <p:nvSpPr>
          <p:cNvPr id="22532" name="Comment 4"/>
          <p:cNvSpPr>
            <a:spLocks noChangeArrowheads="1"/>
          </p:cNvSpPr>
          <p:nvPr/>
        </p:nvSpPr>
        <p:spPr bwMode="auto">
          <a:xfrm>
            <a:off x="5486400" y="2362200"/>
            <a:ext cx="2438400" cy="836613"/>
          </a:xfrm>
          <a:prstGeom prst="rect">
            <a:avLst/>
          </a:prstGeom>
          <a:solidFill>
            <a:srgbClr val="FCFDC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>
                <a:solidFill>
                  <a:srgbClr val="000000"/>
                </a:solidFill>
                <a:latin typeface="Arial" charset="0"/>
              </a:rPr>
              <a:t>qu</a:t>
            </a:r>
            <a:r>
              <a:rPr lang="en-US" altLang="en-US" sz="4800">
                <a:solidFill>
                  <a:srgbClr val="990000"/>
                </a:solidFill>
                <a:latin typeface="Arial" charset="0"/>
              </a:rPr>
              <a:t>ie</a:t>
            </a:r>
            <a:r>
              <a:rPr lang="en-US" altLang="en-US" sz="4800">
                <a:solidFill>
                  <a:srgbClr val="000000"/>
                </a:solidFill>
                <a:latin typeface="Arial" charset="0"/>
              </a:rPr>
              <a:t>ren</a:t>
            </a:r>
          </a:p>
        </p:txBody>
      </p:sp>
    </p:spTree>
    <p:extLst>
      <p:ext uri="{BB962C8B-B14F-4D97-AF65-F5344CB8AC3E}">
        <p14:creationId xmlns:p14="http://schemas.microsoft.com/office/powerpoint/2010/main" val="115790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209800" y="1066800"/>
            <a:ext cx="5791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000">
                <a:solidFill>
                  <a:schemeClr val="tx2"/>
                </a:solidFill>
              </a:rPr>
              <a:t>querer</a:t>
            </a:r>
            <a:endParaRPr lang="en-US" altLang="en-US" sz="600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286000" y="2667000"/>
            <a:ext cx="6477000" cy="411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/>
              <a:t>Mis amigos y yo </a:t>
            </a:r>
          </a:p>
          <a:p>
            <a:pPr>
              <a:spcBef>
                <a:spcPct val="50000"/>
              </a:spcBef>
            </a:pPr>
            <a:r>
              <a:rPr lang="en-US" altLang="en-US" sz="4800"/>
              <a:t>__________ volver a </a:t>
            </a:r>
          </a:p>
          <a:p>
            <a:pPr>
              <a:spcBef>
                <a:spcPct val="50000"/>
              </a:spcBef>
            </a:pPr>
            <a:r>
              <a:rPr lang="en-US" altLang="en-US" sz="4800"/>
              <a:t>casa a las cinco de la </a:t>
            </a:r>
          </a:p>
          <a:p>
            <a:pPr>
              <a:spcBef>
                <a:spcPct val="50000"/>
              </a:spcBef>
            </a:pPr>
            <a:r>
              <a:rPr lang="en-US" altLang="en-US" sz="4800"/>
              <a:t>tarde.</a:t>
            </a:r>
          </a:p>
        </p:txBody>
      </p:sp>
      <p:sp>
        <p:nvSpPr>
          <p:cNvPr id="23556" name="Comment 4"/>
          <p:cNvSpPr>
            <a:spLocks noChangeArrowheads="1"/>
          </p:cNvSpPr>
          <p:nvPr/>
        </p:nvSpPr>
        <p:spPr bwMode="auto">
          <a:xfrm>
            <a:off x="2209800" y="3657600"/>
            <a:ext cx="3124200" cy="836613"/>
          </a:xfrm>
          <a:prstGeom prst="rect">
            <a:avLst/>
          </a:prstGeom>
          <a:solidFill>
            <a:srgbClr val="FCFDC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>
                <a:solidFill>
                  <a:srgbClr val="000000"/>
                </a:solidFill>
                <a:latin typeface="Arial" charset="0"/>
              </a:rPr>
              <a:t>qu</a:t>
            </a:r>
            <a:r>
              <a:rPr lang="en-US" altLang="en-US" sz="4800">
                <a:solidFill>
                  <a:srgbClr val="990000"/>
                </a:solidFill>
                <a:latin typeface="Arial" charset="0"/>
              </a:rPr>
              <a:t>e</a:t>
            </a:r>
            <a:r>
              <a:rPr lang="en-US" altLang="en-US" sz="4800">
                <a:solidFill>
                  <a:srgbClr val="000000"/>
                </a:solidFill>
                <a:latin typeface="Arial" charset="0"/>
              </a:rPr>
              <a:t>remos</a:t>
            </a:r>
          </a:p>
        </p:txBody>
      </p:sp>
    </p:spTree>
    <p:extLst>
      <p:ext uri="{BB962C8B-B14F-4D97-AF65-F5344CB8AC3E}">
        <p14:creationId xmlns:p14="http://schemas.microsoft.com/office/powerpoint/2010/main" val="361841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mment 2"/>
          <p:cNvSpPr>
            <a:spLocks noChangeArrowheads="1"/>
          </p:cNvSpPr>
          <p:nvPr/>
        </p:nvSpPr>
        <p:spPr bwMode="auto">
          <a:xfrm>
            <a:off x="2971800" y="2819400"/>
            <a:ext cx="3260725" cy="836613"/>
          </a:xfrm>
          <a:prstGeom prst="rect">
            <a:avLst/>
          </a:prstGeom>
          <a:solidFill>
            <a:srgbClr val="FCFDC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>
                <a:solidFill>
                  <a:srgbClr val="990000"/>
                </a:solidFill>
                <a:latin typeface="Arial" charset="0"/>
              </a:rPr>
              <a:t>fin</a:t>
            </a:r>
            <a:endParaRPr lang="en-US" altLang="en-US" sz="48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11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209800" y="1066800"/>
            <a:ext cx="5791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000">
                <a:solidFill>
                  <a:schemeClr val="tx2"/>
                </a:solidFill>
              </a:rPr>
              <a:t>preferir</a:t>
            </a:r>
            <a:endParaRPr lang="en-US" altLang="en-US" sz="600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86000" y="2667000"/>
            <a:ext cx="5334000" cy="338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/>
              <a:t>Yo _____________</a:t>
            </a:r>
          </a:p>
          <a:p>
            <a:pPr>
              <a:spcBef>
                <a:spcPct val="50000"/>
              </a:spcBef>
            </a:pPr>
            <a:r>
              <a:rPr lang="en-US" altLang="en-US" sz="4800"/>
              <a:t>a mis amigos en el restaurante mexicano.</a:t>
            </a:r>
          </a:p>
        </p:txBody>
      </p:sp>
      <p:sp>
        <p:nvSpPr>
          <p:cNvPr id="5124" name="Comment 4"/>
          <p:cNvSpPr>
            <a:spLocks noChangeArrowheads="1"/>
          </p:cNvSpPr>
          <p:nvPr/>
        </p:nvSpPr>
        <p:spPr bwMode="auto">
          <a:xfrm>
            <a:off x="3429000" y="2362200"/>
            <a:ext cx="3260725" cy="836613"/>
          </a:xfrm>
          <a:prstGeom prst="rect">
            <a:avLst/>
          </a:prstGeom>
          <a:solidFill>
            <a:srgbClr val="FCFDC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>
                <a:solidFill>
                  <a:srgbClr val="000000"/>
                </a:solidFill>
                <a:latin typeface="Arial" charset="0"/>
              </a:rPr>
              <a:t>preferir</a:t>
            </a:r>
          </a:p>
        </p:txBody>
      </p:sp>
      <p:sp>
        <p:nvSpPr>
          <p:cNvPr id="5125" name="Comment 5"/>
          <p:cNvSpPr>
            <a:spLocks noChangeArrowheads="1"/>
          </p:cNvSpPr>
          <p:nvPr/>
        </p:nvSpPr>
        <p:spPr bwMode="auto">
          <a:xfrm>
            <a:off x="3427413" y="2357438"/>
            <a:ext cx="3260725" cy="836612"/>
          </a:xfrm>
          <a:prstGeom prst="rect">
            <a:avLst/>
          </a:prstGeom>
          <a:solidFill>
            <a:srgbClr val="FCFDC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>
                <a:solidFill>
                  <a:srgbClr val="000000"/>
                </a:solidFill>
                <a:latin typeface="Arial" charset="0"/>
              </a:rPr>
              <a:t>prefer</a:t>
            </a:r>
          </a:p>
        </p:txBody>
      </p:sp>
      <p:sp>
        <p:nvSpPr>
          <p:cNvPr id="5126" name="Comment 6"/>
          <p:cNvSpPr>
            <a:spLocks noChangeArrowheads="1"/>
          </p:cNvSpPr>
          <p:nvPr/>
        </p:nvSpPr>
        <p:spPr bwMode="auto">
          <a:xfrm>
            <a:off x="3427413" y="2357438"/>
            <a:ext cx="3260725" cy="836612"/>
          </a:xfrm>
          <a:prstGeom prst="rect">
            <a:avLst/>
          </a:prstGeom>
          <a:solidFill>
            <a:srgbClr val="FCFDC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>
                <a:solidFill>
                  <a:srgbClr val="000000"/>
                </a:solidFill>
                <a:latin typeface="Arial" charset="0"/>
              </a:rPr>
              <a:t>pref</a:t>
            </a:r>
            <a:r>
              <a:rPr lang="en-US" altLang="en-US" sz="4800">
                <a:solidFill>
                  <a:srgbClr val="990000"/>
                </a:solidFill>
                <a:latin typeface="Arial" charset="0"/>
              </a:rPr>
              <a:t>ie</a:t>
            </a:r>
            <a:r>
              <a:rPr lang="en-US" altLang="en-US" sz="4800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5127" name="Comment 7"/>
          <p:cNvSpPr>
            <a:spLocks noChangeArrowheads="1"/>
          </p:cNvSpPr>
          <p:nvPr/>
        </p:nvSpPr>
        <p:spPr bwMode="auto">
          <a:xfrm>
            <a:off x="3427413" y="2357438"/>
            <a:ext cx="3260725" cy="836612"/>
          </a:xfrm>
          <a:prstGeom prst="rect">
            <a:avLst/>
          </a:prstGeom>
          <a:solidFill>
            <a:srgbClr val="FCFDC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>
                <a:solidFill>
                  <a:srgbClr val="000000"/>
                </a:solidFill>
                <a:latin typeface="Arial" charset="0"/>
              </a:rPr>
              <a:t>pref</a:t>
            </a:r>
            <a:r>
              <a:rPr lang="en-US" altLang="en-US" sz="4800">
                <a:solidFill>
                  <a:srgbClr val="990000"/>
                </a:solidFill>
                <a:latin typeface="Arial" charset="0"/>
              </a:rPr>
              <a:t>ie</a:t>
            </a:r>
            <a:r>
              <a:rPr lang="en-US" altLang="en-US" sz="4800">
                <a:solidFill>
                  <a:srgbClr val="000000"/>
                </a:solidFill>
                <a:latin typeface="Arial" charset="0"/>
              </a:rPr>
              <a:t>ro</a:t>
            </a:r>
          </a:p>
        </p:txBody>
      </p:sp>
    </p:spTree>
    <p:extLst>
      <p:ext uri="{BB962C8B-B14F-4D97-AF65-F5344CB8AC3E}">
        <p14:creationId xmlns:p14="http://schemas.microsoft.com/office/powerpoint/2010/main" val="34559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 autoUpdateAnimBg="0"/>
      <p:bldP spid="5125" grpId="0" animBg="1" autoUpdateAnimBg="0"/>
      <p:bldP spid="5126" grpId="0" animBg="1" autoUpdateAnimBg="0"/>
      <p:bldP spid="5127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09800" y="1066800"/>
            <a:ext cx="5791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000">
                <a:solidFill>
                  <a:schemeClr val="tx2"/>
                </a:solidFill>
              </a:rPr>
              <a:t>preferir</a:t>
            </a:r>
            <a:endParaRPr lang="en-US" altLang="en-US" sz="600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0" y="2667000"/>
            <a:ext cx="53340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/>
              <a:t>Tú _____________</a:t>
            </a:r>
          </a:p>
          <a:p>
            <a:pPr>
              <a:spcBef>
                <a:spcPct val="50000"/>
              </a:spcBef>
            </a:pPr>
            <a:r>
              <a:rPr lang="en-US" altLang="en-US" sz="4800"/>
              <a:t>nadar en la piscina que en el lago.</a:t>
            </a:r>
          </a:p>
        </p:txBody>
      </p:sp>
      <p:sp>
        <p:nvSpPr>
          <p:cNvPr id="13316" name="Comment 4"/>
          <p:cNvSpPr>
            <a:spLocks noChangeArrowheads="1"/>
          </p:cNvSpPr>
          <p:nvPr/>
        </p:nvSpPr>
        <p:spPr bwMode="auto">
          <a:xfrm>
            <a:off x="3429000" y="2438400"/>
            <a:ext cx="3260725" cy="836613"/>
          </a:xfrm>
          <a:prstGeom prst="rect">
            <a:avLst/>
          </a:prstGeom>
          <a:solidFill>
            <a:srgbClr val="FCFDC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>
                <a:solidFill>
                  <a:srgbClr val="000000"/>
                </a:solidFill>
                <a:latin typeface="Arial" charset="0"/>
              </a:rPr>
              <a:t>pref</a:t>
            </a:r>
            <a:r>
              <a:rPr lang="en-US" altLang="en-US" sz="4800">
                <a:solidFill>
                  <a:srgbClr val="990000"/>
                </a:solidFill>
                <a:latin typeface="Arial" charset="0"/>
              </a:rPr>
              <a:t>ie</a:t>
            </a:r>
            <a:r>
              <a:rPr lang="en-US" altLang="en-US" sz="4800">
                <a:solidFill>
                  <a:srgbClr val="000000"/>
                </a:solidFill>
                <a:latin typeface="Arial" charset="0"/>
              </a:rPr>
              <a:t>res</a:t>
            </a:r>
          </a:p>
        </p:txBody>
      </p:sp>
    </p:spTree>
    <p:extLst>
      <p:ext uri="{BB962C8B-B14F-4D97-AF65-F5344CB8AC3E}">
        <p14:creationId xmlns:p14="http://schemas.microsoft.com/office/powerpoint/2010/main" val="383820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209800" y="1066800"/>
            <a:ext cx="5791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000">
                <a:solidFill>
                  <a:schemeClr val="tx2"/>
                </a:solidFill>
              </a:rPr>
              <a:t>preferir</a:t>
            </a:r>
            <a:endParaRPr lang="en-US" altLang="en-US" sz="6000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86000" y="2667000"/>
            <a:ext cx="5334000" cy="375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/>
              <a:t>Mi tía</a:t>
            </a:r>
          </a:p>
          <a:p>
            <a:pPr>
              <a:spcBef>
                <a:spcPct val="50000"/>
              </a:spcBef>
            </a:pPr>
            <a:r>
              <a:rPr lang="en-US" altLang="en-US" sz="4800"/>
              <a:t>_____________</a:t>
            </a:r>
          </a:p>
          <a:p>
            <a:pPr>
              <a:spcBef>
                <a:spcPct val="50000"/>
              </a:spcBef>
            </a:pPr>
            <a:r>
              <a:rPr lang="en-US" altLang="en-US" sz="4800"/>
              <a:t>ir de compras en el centro comercial.</a:t>
            </a:r>
          </a:p>
        </p:txBody>
      </p:sp>
      <p:sp>
        <p:nvSpPr>
          <p:cNvPr id="14343" name="Comment 7"/>
          <p:cNvSpPr>
            <a:spLocks noChangeArrowheads="1"/>
          </p:cNvSpPr>
          <p:nvPr/>
        </p:nvSpPr>
        <p:spPr bwMode="auto">
          <a:xfrm>
            <a:off x="2438400" y="3657600"/>
            <a:ext cx="3260725" cy="836613"/>
          </a:xfrm>
          <a:prstGeom prst="rect">
            <a:avLst/>
          </a:prstGeom>
          <a:solidFill>
            <a:srgbClr val="FCFDC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>
                <a:solidFill>
                  <a:srgbClr val="000000"/>
                </a:solidFill>
                <a:latin typeface="Arial" charset="0"/>
              </a:rPr>
              <a:t>pref</a:t>
            </a:r>
            <a:r>
              <a:rPr lang="en-US" altLang="en-US" sz="4800">
                <a:solidFill>
                  <a:srgbClr val="990000"/>
                </a:solidFill>
                <a:latin typeface="Arial" charset="0"/>
              </a:rPr>
              <a:t>ie</a:t>
            </a:r>
            <a:r>
              <a:rPr lang="en-US" altLang="en-US" sz="4800">
                <a:solidFill>
                  <a:srgbClr val="000000"/>
                </a:solidFill>
                <a:latin typeface="Arial" charset="0"/>
              </a:rPr>
              <a:t>re</a:t>
            </a:r>
          </a:p>
        </p:txBody>
      </p:sp>
    </p:spTree>
    <p:extLst>
      <p:ext uri="{BB962C8B-B14F-4D97-AF65-F5344CB8AC3E}">
        <p14:creationId xmlns:p14="http://schemas.microsoft.com/office/powerpoint/2010/main" val="173997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209800" y="1066800"/>
            <a:ext cx="5791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000">
                <a:solidFill>
                  <a:schemeClr val="tx2"/>
                </a:solidFill>
              </a:rPr>
              <a:t>preferir</a:t>
            </a:r>
            <a:endParaRPr lang="en-US" altLang="en-US" sz="600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905000" y="2667000"/>
            <a:ext cx="6934200" cy="192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/>
              <a:t>Nosotros _________</a:t>
            </a:r>
          </a:p>
          <a:p>
            <a:pPr>
              <a:spcBef>
                <a:spcPct val="50000"/>
              </a:spcBef>
            </a:pPr>
            <a:r>
              <a:rPr lang="en-US" altLang="en-US" sz="4800"/>
              <a:t>jugar al fútbol en el parque.</a:t>
            </a:r>
          </a:p>
        </p:txBody>
      </p:sp>
      <p:sp>
        <p:nvSpPr>
          <p:cNvPr id="15364" name="Comment 4"/>
          <p:cNvSpPr>
            <a:spLocks noChangeArrowheads="1"/>
          </p:cNvSpPr>
          <p:nvPr/>
        </p:nvSpPr>
        <p:spPr bwMode="auto">
          <a:xfrm>
            <a:off x="4419600" y="2592388"/>
            <a:ext cx="3276600" cy="836612"/>
          </a:xfrm>
          <a:prstGeom prst="rect">
            <a:avLst/>
          </a:prstGeom>
          <a:solidFill>
            <a:srgbClr val="FCFDC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>
                <a:solidFill>
                  <a:srgbClr val="000000"/>
                </a:solidFill>
                <a:latin typeface="Arial" charset="0"/>
              </a:rPr>
              <a:t>pref</a:t>
            </a:r>
            <a:r>
              <a:rPr lang="en-US" altLang="en-US" sz="4800">
                <a:solidFill>
                  <a:srgbClr val="990000"/>
                </a:solidFill>
                <a:latin typeface="Arial" charset="0"/>
              </a:rPr>
              <a:t>e</a:t>
            </a:r>
            <a:r>
              <a:rPr lang="en-US" altLang="en-US" sz="4800">
                <a:solidFill>
                  <a:srgbClr val="000000"/>
                </a:solidFill>
                <a:latin typeface="Arial" charset="0"/>
              </a:rPr>
              <a:t>rimos</a:t>
            </a:r>
          </a:p>
        </p:txBody>
      </p:sp>
    </p:spTree>
    <p:extLst>
      <p:ext uri="{BB962C8B-B14F-4D97-AF65-F5344CB8AC3E}">
        <p14:creationId xmlns:p14="http://schemas.microsoft.com/office/powerpoint/2010/main" val="211364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209800" y="1066800"/>
            <a:ext cx="5791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000">
                <a:solidFill>
                  <a:schemeClr val="tx2"/>
                </a:solidFill>
              </a:rPr>
              <a:t>preferir</a:t>
            </a:r>
            <a:endParaRPr lang="en-US" altLang="en-US" sz="600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86000" y="2286000"/>
            <a:ext cx="6248400" cy="302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/>
              <a:t>Cuándo estoy cansado,  </a:t>
            </a:r>
          </a:p>
          <a:p>
            <a:pPr>
              <a:spcBef>
                <a:spcPct val="50000"/>
              </a:spcBef>
            </a:pPr>
            <a:r>
              <a:rPr lang="en-US" altLang="en-US" sz="4800"/>
              <a:t>_________ tomar una </a:t>
            </a:r>
          </a:p>
          <a:p>
            <a:pPr>
              <a:spcBef>
                <a:spcPct val="50000"/>
              </a:spcBef>
            </a:pPr>
            <a:r>
              <a:rPr lang="en-US" altLang="en-US" sz="4800"/>
              <a:t>siesta o descansar.</a:t>
            </a:r>
          </a:p>
        </p:txBody>
      </p:sp>
      <p:sp>
        <p:nvSpPr>
          <p:cNvPr id="16388" name="Comment 4"/>
          <p:cNvSpPr>
            <a:spLocks noChangeArrowheads="1"/>
          </p:cNvSpPr>
          <p:nvPr/>
        </p:nvSpPr>
        <p:spPr bwMode="auto">
          <a:xfrm>
            <a:off x="2286000" y="3200400"/>
            <a:ext cx="2819400" cy="836613"/>
          </a:xfrm>
          <a:prstGeom prst="rect">
            <a:avLst/>
          </a:prstGeom>
          <a:solidFill>
            <a:srgbClr val="FCFDC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>
                <a:solidFill>
                  <a:srgbClr val="000000"/>
                </a:solidFill>
                <a:latin typeface="Arial" charset="0"/>
              </a:rPr>
              <a:t>pref</a:t>
            </a:r>
            <a:r>
              <a:rPr lang="en-US" altLang="en-US" sz="4800">
                <a:solidFill>
                  <a:srgbClr val="990000"/>
                </a:solidFill>
                <a:latin typeface="Arial" charset="0"/>
              </a:rPr>
              <a:t>ie</a:t>
            </a:r>
            <a:r>
              <a:rPr lang="en-US" altLang="en-US" sz="4800">
                <a:solidFill>
                  <a:srgbClr val="000000"/>
                </a:solidFill>
                <a:latin typeface="Arial" charset="0"/>
              </a:rPr>
              <a:t>ro</a:t>
            </a:r>
          </a:p>
        </p:txBody>
      </p:sp>
    </p:spTree>
    <p:extLst>
      <p:ext uri="{BB962C8B-B14F-4D97-AF65-F5344CB8AC3E}">
        <p14:creationId xmlns:p14="http://schemas.microsoft.com/office/powerpoint/2010/main" val="207962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209800" y="1066800"/>
            <a:ext cx="5791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000">
                <a:solidFill>
                  <a:schemeClr val="tx2"/>
                </a:solidFill>
              </a:rPr>
              <a:t>preferir</a:t>
            </a:r>
            <a:endParaRPr lang="en-US" altLang="en-US" sz="6000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286000" y="2286000"/>
            <a:ext cx="6553200" cy="338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/>
              <a:t>¿Qué __________ hacer los sábados por la tarde?   </a:t>
            </a:r>
          </a:p>
          <a:p>
            <a:pPr>
              <a:spcBef>
                <a:spcPct val="50000"/>
              </a:spcBef>
            </a:pPr>
            <a:r>
              <a:rPr lang="en-US" altLang="en-US" sz="4800"/>
              <a:t>Yo __________ ir de compras en el mercado.</a:t>
            </a:r>
          </a:p>
        </p:txBody>
      </p:sp>
      <p:sp>
        <p:nvSpPr>
          <p:cNvPr id="17412" name="Comment 4"/>
          <p:cNvSpPr>
            <a:spLocks noChangeArrowheads="1"/>
          </p:cNvSpPr>
          <p:nvPr/>
        </p:nvSpPr>
        <p:spPr bwMode="auto">
          <a:xfrm>
            <a:off x="4038600" y="2133600"/>
            <a:ext cx="2819400" cy="836613"/>
          </a:xfrm>
          <a:prstGeom prst="rect">
            <a:avLst/>
          </a:prstGeom>
          <a:solidFill>
            <a:srgbClr val="FCFDC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>
                <a:solidFill>
                  <a:srgbClr val="000000"/>
                </a:solidFill>
                <a:latin typeface="Arial" charset="0"/>
              </a:rPr>
              <a:t>pref</a:t>
            </a:r>
            <a:r>
              <a:rPr lang="en-US" altLang="en-US" sz="4800">
                <a:solidFill>
                  <a:srgbClr val="990000"/>
                </a:solidFill>
                <a:latin typeface="Arial" charset="0"/>
              </a:rPr>
              <a:t>ie</a:t>
            </a:r>
            <a:r>
              <a:rPr lang="en-US" altLang="en-US" sz="4800">
                <a:solidFill>
                  <a:srgbClr val="000000"/>
                </a:solidFill>
                <a:latin typeface="Arial" charset="0"/>
              </a:rPr>
              <a:t>res</a:t>
            </a:r>
          </a:p>
        </p:txBody>
      </p:sp>
      <p:sp>
        <p:nvSpPr>
          <p:cNvPr id="17413" name="Comment 5"/>
          <p:cNvSpPr>
            <a:spLocks noChangeArrowheads="1"/>
          </p:cNvSpPr>
          <p:nvPr/>
        </p:nvSpPr>
        <p:spPr bwMode="auto">
          <a:xfrm>
            <a:off x="3352800" y="3886200"/>
            <a:ext cx="2819400" cy="836613"/>
          </a:xfrm>
          <a:prstGeom prst="rect">
            <a:avLst/>
          </a:prstGeom>
          <a:solidFill>
            <a:srgbClr val="FCFDC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>
                <a:solidFill>
                  <a:srgbClr val="000000"/>
                </a:solidFill>
                <a:latin typeface="Arial" charset="0"/>
              </a:rPr>
              <a:t>pref</a:t>
            </a:r>
            <a:r>
              <a:rPr lang="en-US" altLang="en-US" sz="4800">
                <a:solidFill>
                  <a:srgbClr val="990000"/>
                </a:solidFill>
                <a:latin typeface="Arial" charset="0"/>
              </a:rPr>
              <a:t>ie</a:t>
            </a:r>
            <a:r>
              <a:rPr lang="en-US" altLang="en-US" sz="4800">
                <a:solidFill>
                  <a:srgbClr val="000000"/>
                </a:solidFill>
                <a:latin typeface="Arial" charset="0"/>
              </a:rPr>
              <a:t>ro</a:t>
            </a:r>
          </a:p>
        </p:txBody>
      </p:sp>
    </p:spTree>
    <p:extLst>
      <p:ext uri="{BB962C8B-B14F-4D97-AF65-F5344CB8AC3E}">
        <p14:creationId xmlns:p14="http://schemas.microsoft.com/office/powerpoint/2010/main" val="161860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 autoUpdateAnimBg="0"/>
      <p:bldP spid="17413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209800" y="1066800"/>
            <a:ext cx="5791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000">
                <a:solidFill>
                  <a:schemeClr val="tx2"/>
                </a:solidFill>
              </a:rPr>
              <a:t>querer</a:t>
            </a:r>
            <a:endParaRPr lang="en-US" altLang="en-US" sz="6000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86000" y="2667000"/>
            <a:ext cx="5334000" cy="302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/>
              <a:t>Ustedes _________</a:t>
            </a:r>
          </a:p>
          <a:p>
            <a:pPr>
              <a:spcBef>
                <a:spcPct val="50000"/>
              </a:spcBef>
            </a:pPr>
            <a:r>
              <a:rPr lang="en-US" altLang="en-US" sz="4800"/>
              <a:t>sacar una buena</a:t>
            </a:r>
          </a:p>
          <a:p>
            <a:pPr>
              <a:spcBef>
                <a:spcPct val="50000"/>
              </a:spcBef>
            </a:pPr>
            <a:r>
              <a:rPr lang="en-US" altLang="en-US" sz="4800"/>
              <a:t> nota.</a:t>
            </a:r>
          </a:p>
        </p:txBody>
      </p:sp>
      <p:sp>
        <p:nvSpPr>
          <p:cNvPr id="20484" name="Comment 4"/>
          <p:cNvSpPr>
            <a:spLocks noChangeArrowheads="1"/>
          </p:cNvSpPr>
          <p:nvPr/>
        </p:nvSpPr>
        <p:spPr bwMode="auto">
          <a:xfrm>
            <a:off x="4572000" y="2592388"/>
            <a:ext cx="2438400" cy="836612"/>
          </a:xfrm>
          <a:prstGeom prst="rect">
            <a:avLst/>
          </a:prstGeom>
          <a:solidFill>
            <a:srgbClr val="FCFDC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>
                <a:solidFill>
                  <a:srgbClr val="000000"/>
                </a:solidFill>
                <a:latin typeface="Arial" charset="0"/>
              </a:rPr>
              <a:t>qu</a:t>
            </a:r>
            <a:r>
              <a:rPr lang="en-US" altLang="en-US" sz="4800">
                <a:solidFill>
                  <a:srgbClr val="990000"/>
                </a:solidFill>
                <a:latin typeface="Arial" charset="0"/>
              </a:rPr>
              <a:t>ie</a:t>
            </a:r>
            <a:r>
              <a:rPr lang="en-US" altLang="en-US" sz="4800">
                <a:solidFill>
                  <a:srgbClr val="000000"/>
                </a:solidFill>
                <a:latin typeface="Arial" charset="0"/>
              </a:rPr>
              <a:t>ren</a:t>
            </a:r>
          </a:p>
        </p:txBody>
      </p:sp>
    </p:spTree>
    <p:extLst>
      <p:ext uri="{BB962C8B-B14F-4D97-AF65-F5344CB8AC3E}">
        <p14:creationId xmlns:p14="http://schemas.microsoft.com/office/powerpoint/2010/main" val="151110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209800" y="1066800"/>
            <a:ext cx="5791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000">
                <a:solidFill>
                  <a:schemeClr val="tx2"/>
                </a:solidFill>
              </a:rPr>
              <a:t>querer</a:t>
            </a:r>
            <a:endParaRPr lang="en-US" altLang="en-US" sz="600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86000" y="2667000"/>
            <a:ext cx="5334000" cy="338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/>
              <a:t>Yo _____________</a:t>
            </a:r>
          </a:p>
          <a:p>
            <a:pPr>
              <a:spcBef>
                <a:spcPct val="50000"/>
              </a:spcBef>
            </a:pPr>
            <a:r>
              <a:rPr lang="en-US" altLang="en-US" sz="4800"/>
              <a:t>encontrar a mis amigos a la fiesta de Natalia.</a:t>
            </a:r>
          </a:p>
        </p:txBody>
      </p:sp>
      <p:sp>
        <p:nvSpPr>
          <p:cNvPr id="19460" name="Comment 4"/>
          <p:cNvSpPr>
            <a:spLocks noChangeArrowheads="1"/>
          </p:cNvSpPr>
          <p:nvPr/>
        </p:nvSpPr>
        <p:spPr bwMode="auto">
          <a:xfrm>
            <a:off x="3429000" y="2438400"/>
            <a:ext cx="3260725" cy="836613"/>
          </a:xfrm>
          <a:prstGeom prst="rect">
            <a:avLst/>
          </a:prstGeom>
          <a:solidFill>
            <a:srgbClr val="FCFDC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>
                <a:solidFill>
                  <a:srgbClr val="000000"/>
                </a:solidFill>
                <a:latin typeface="Arial" charset="0"/>
              </a:rPr>
              <a:t>qu</a:t>
            </a:r>
            <a:r>
              <a:rPr lang="en-US" altLang="en-US" sz="4800">
                <a:solidFill>
                  <a:srgbClr val="990000"/>
                </a:solidFill>
                <a:latin typeface="Arial" charset="0"/>
              </a:rPr>
              <a:t>ie</a:t>
            </a:r>
            <a:r>
              <a:rPr lang="en-US" altLang="en-US" sz="4800">
                <a:solidFill>
                  <a:srgbClr val="000000"/>
                </a:solidFill>
                <a:latin typeface="Arial" charset="0"/>
              </a:rPr>
              <a:t>ro</a:t>
            </a:r>
          </a:p>
        </p:txBody>
      </p:sp>
    </p:spTree>
    <p:extLst>
      <p:ext uri="{BB962C8B-B14F-4D97-AF65-F5344CB8AC3E}">
        <p14:creationId xmlns:p14="http://schemas.microsoft.com/office/powerpoint/2010/main" val="265022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 autoUpdateAnimBg="0"/>
    </p:bldLst>
  </p:timing>
</p:sld>
</file>

<file path=ppt/theme/theme1.xml><?xml version="1.0" encoding="utf-8"?>
<a:theme xmlns:a="http://schemas.openxmlformats.org/drawingml/2006/main" name="FANS">
  <a:themeElements>
    <a:clrScheme name="FANS 1">
      <a:dk1>
        <a:srgbClr val="5F5F5F"/>
      </a:dk1>
      <a:lt1>
        <a:srgbClr val="FFFFCC"/>
      </a:lt1>
      <a:dk2>
        <a:srgbClr val="000000"/>
      </a:dk2>
      <a:lt2>
        <a:srgbClr val="FFCC00"/>
      </a:lt2>
      <a:accent1>
        <a:srgbClr val="FF7C80"/>
      </a:accent1>
      <a:accent2>
        <a:srgbClr val="990099"/>
      </a:accent2>
      <a:accent3>
        <a:srgbClr val="AAAAAA"/>
      </a:accent3>
      <a:accent4>
        <a:srgbClr val="DADAAE"/>
      </a:accent4>
      <a:accent5>
        <a:srgbClr val="FFBFC0"/>
      </a:accent5>
      <a:accent6>
        <a:srgbClr val="8A008A"/>
      </a:accent6>
      <a:hlink>
        <a:srgbClr val="FF3399"/>
      </a:hlink>
      <a:folHlink>
        <a:srgbClr val="9933FF"/>
      </a:folHlink>
    </a:clrScheme>
    <a:fontScheme name="FA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ANS 1">
        <a:dk1>
          <a:srgbClr val="5F5F5F"/>
        </a:dk1>
        <a:lt1>
          <a:srgbClr val="FFFFCC"/>
        </a:lt1>
        <a:dk2>
          <a:srgbClr val="000000"/>
        </a:dk2>
        <a:lt2>
          <a:srgbClr val="FFCC00"/>
        </a:lt2>
        <a:accent1>
          <a:srgbClr val="FF7C80"/>
        </a:accent1>
        <a:accent2>
          <a:srgbClr val="990099"/>
        </a:accent2>
        <a:accent3>
          <a:srgbClr val="AAAAAA"/>
        </a:accent3>
        <a:accent4>
          <a:srgbClr val="DADAAE"/>
        </a:accent4>
        <a:accent5>
          <a:srgbClr val="FFBFC0"/>
        </a:accent5>
        <a:accent6>
          <a:srgbClr val="8A008A"/>
        </a:accent6>
        <a:hlink>
          <a:srgbClr val="FF3399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NS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0000CC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AE2"/>
        </a:accent5>
        <a:accent6>
          <a:srgbClr val="E7E7E7"/>
        </a:accent6>
        <a:hlink>
          <a:srgbClr val="000080"/>
        </a:hlink>
        <a:folHlink>
          <a:srgbClr val="FF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4">
        <a:dk1>
          <a:srgbClr val="000000"/>
        </a:dk1>
        <a:lt1>
          <a:srgbClr val="FFFFFF"/>
        </a:lt1>
        <a:dk2>
          <a:srgbClr val="006633"/>
        </a:dk2>
        <a:lt2>
          <a:srgbClr val="969696"/>
        </a:lt2>
        <a:accent1>
          <a:srgbClr val="009900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E7E7E7"/>
        </a:accent6>
        <a:hlink>
          <a:srgbClr val="003300"/>
        </a:hlink>
        <a:folHlink>
          <a:srgbClr val="FF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5">
        <a:dk1>
          <a:srgbClr val="000000"/>
        </a:dk1>
        <a:lt1>
          <a:srgbClr val="FFFFCC"/>
        </a:lt1>
        <a:dk2>
          <a:srgbClr val="CC0000"/>
        </a:dk2>
        <a:lt2>
          <a:srgbClr val="808000"/>
        </a:lt2>
        <a:accent1>
          <a:srgbClr val="CC99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E2CAAA"/>
        </a:accent5>
        <a:accent6>
          <a:srgbClr val="730000"/>
        </a:accent6>
        <a:hlink>
          <a:srgbClr val="FF6633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6">
        <a:dk1>
          <a:srgbClr val="000000"/>
        </a:dk1>
        <a:lt1>
          <a:srgbClr val="FFFFFF"/>
        </a:lt1>
        <a:dk2>
          <a:srgbClr val="336699"/>
        </a:dk2>
        <a:lt2>
          <a:srgbClr val="969696"/>
        </a:lt2>
        <a:accent1>
          <a:srgbClr val="99FFCC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CAFFE2"/>
        </a:accent5>
        <a:accent6>
          <a:srgbClr val="5CB9E7"/>
        </a:accent6>
        <a:hlink>
          <a:srgbClr val="CCCCFF"/>
        </a:hlink>
        <a:folHlink>
          <a:srgbClr val="99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7">
        <a:dk1>
          <a:srgbClr val="49764A"/>
        </a:dk1>
        <a:lt1>
          <a:srgbClr val="CCFFCC"/>
        </a:lt1>
        <a:dk2>
          <a:srgbClr val="001800"/>
        </a:dk2>
        <a:lt2>
          <a:srgbClr val="FFFFFF"/>
        </a:lt2>
        <a:accent1>
          <a:srgbClr val="66CCFF"/>
        </a:accent1>
        <a:accent2>
          <a:srgbClr val="00FFFF"/>
        </a:accent2>
        <a:accent3>
          <a:srgbClr val="AAABAA"/>
        </a:accent3>
        <a:accent4>
          <a:srgbClr val="AEDAAE"/>
        </a:accent4>
        <a:accent5>
          <a:srgbClr val="B8E2FF"/>
        </a:accent5>
        <a:accent6>
          <a:srgbClr val="00E7E7"/>
        </a:accent6>
        <a:hlink>
          <a:srgbClr val="009999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NS 8">
        <a:dk1>
          <a:srgbClr val="A05F8B"/>
        </a:dk1>
        <a:lt1>
          <a:srgbClr val="FFE4FF"/>
        </a:lt1>
        <a:dk2>
          <a:srgbClr val="280028"/>
        </a:dk2>
        <a:lt2>
          <a:srgbClr val="FFFFFF"/>
        </a:lt2>
        <a:accent1>
          <a:srgbClr val="FF33CC"/>
        </a:accent1>
        <a:accent2>
          <a:srgbClr val="CC0099"/>
        </a:accent2>
        <a:accent3>
          <a:srgbClr val="ACAAAC"/>
        </a:accent3>
        <a:accent4>
          <a:srgbClr val="DAC3DA"/>
        </a:accent4>
        <a:accent5>
          <a:srgbClr val="FFADE2"/>
        </a:accent5>
        <a:accent6>
          <a:srgbClr val="B9008A"/>
        </a:accent6>
        <a:hlink>
          <a:srgbClr val="99009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NS 9">
        <a:dk1>
          <a:srgbClr val="4D4D93"/>
        </a:dk1>
        <a:lt1>
          <a:srgbClr val="CCECFF"/>
        </a:lt1>
        <a:dk2>
          <a:srgbClr val="00003E"/>
        </a:dk2>
        <a:lt2>
          <a:srgbClr val="FFFFFF"/>
        </a:lt2>
        <a:accent1>
          <a:srgbClr val="66CCFF"/>
        </a:accent1>
        <a:accent2>
          <a:srgbClr val="00FFFF"/>
        </a:accent2>
        <a:accent3>
          <a:srgbClr val="AAAAAF"/>
        </a:accent3>
        <a:accent4>
          <a:srgbClr val="AEC9DA"/>
        </a:accent4>
        <a:accent5>
          <a:srgbClr val="B8E2FF"/>
        </a:accent5>
        <a:accent6>
          <a:srgbClr val="00E7E7"/>
        </a:accent6>
        <a:hlink>
          <a:srgbClr val="6699FF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155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</dc:creator>
  <cp:lastModifiedBy>Beck</cp:lastModifiedBy>
  <cp:revision>3</cp:revision>
  <dcterms:created xsi:type="dcterms:W3CDTF">2013-12-17T20:50:33Z</dcterms:created>
  <dcterms:modified xsi:type="dcterms:W3CDTF">2013-12-17T22:00:48Z</dcterms:modified>
</cp:coreProperties>
</file>